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8" r:id="rId7"/>
    <p:sldId id="258" r:id="rId8"/>
    <p:sldId id="259" r:id="rId9"/>
    <p:sldId id="260" r:id="rId10"/>
    <p:sldId id="261" r:id="rId11"/>
    <p:sldId id="267" r:id="rId12"/>
    <p:sldId id="263" r:id="rId13"/>
    <p:sldId id="264" r:id="rId14"/>
    <p:sldId id="266" r:id="rId15"/>
    <p:sldId id="269" r:id="rId16"/>
    <p:sldId id="265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65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F456-1664-4856-895B-F1ADD903DBD1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8B83-97B6-4D44-9337-AB0339AF4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C513-EC50-42F5-8EDF-4B6901F2AB9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2C67-E4A9-4F94-82F7-524C84B9B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8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AE90-29C5-4627-8760-50F63E2E924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24936" cy="1728192"/>
          </a:xfrm>
        </p:spPr>
        <p:txBody>
          <a:bodyPr/>
          <a:lstStyle/>
          <a:p>
            <a:pPr algn="r"/>
            <a:r>
              <a:rPr lang="ru-RU" sz="6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начинается с семьи» </a:t>
            </a:r>
            <a:r>
              <a:rPr lang="ru-RU" sz="7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 мая -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Международный              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66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2996952"/>
            <a:ext cx="4608512" cy="25202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7" y="3429000"/>
            <a:ext cx="4057281" cy="304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1663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МБУ «Централизованная библиотечная система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Верхнеуслонского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муниципального района»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Канашская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сельская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библиотека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3"/>
            <a:ext cx="8496944" cy="216023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образом, за первые 4 года происходит около 40% разводов, а за 9 - около 2/3 их общего числа.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Статистика показывает, что наиболее ответственный период в жизни семьи, когда супругам от 20 до 30 лет. Установлено также, что браки, заключенные до 30 лет, в среднем вдвое долговечнее браков, возникших, когда супругам было за 30.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5826224" cy="388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5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787208" cy="612067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странах СНГ сотни тысяч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социальных сирот. Социальные сироты - это сироты при еще живых родителях. Из них треть содержится во всевозможных домах ребенка. А еще по данным неправительственных организаций 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странах СНГ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 2 миллионов бездомных детей. Которые просто живут на улице.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Последний раз подобную волну сиротства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переживала после Великой Отечественной войны. Когда миллионы родителей оказались убитыми, когда зачастую из всей родни не оставалось никого, кроме чудом уцелевшего пацаненка. После войны таких насчитывалось 600 тысяч. Настоящих сирот. А сейчас у нас 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странах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тысяч детей-сирот, из них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75-80%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дети у которых есть родители. Которые, вполне возможно, где-то рядом, живут какую-то свою отдельную жизнь, в которую ребенок не вписался, не стал ее частью, не стал точкой отсчета, вообще ничем в ней не стал.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статистике последние 10-13 лет наблюдается постоянный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 брошенных детей. А в последние несколько лет количество брошенных детей ежегодно увеличивается в среднем на 100 тысяч.</a:t>
            </a:r>
          </a:p>
        </p:txBody>
      </p:sp>
    </p:spTree>
    <p:extLst>
      <p:ext uri="{BB962C8B-B14F-4D97-AF65-F5344CB8AC3E}">
        <p14:creationId xmlns:p14="http://schemas.microsoft.com/office/powerpoint/2010/main" val="374165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6984776" cy="5832648"/>
          </a:xfrm>
        </p:spPr>
        <p:txBody>
          <a:bodyPr>
            <a:normAutofit lnSpcReduction="10000"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Однако эти проблемы не могут взяться из ниоткуда. Быть может всё дело в воспитании? В семье? Ведь родители, выросшие в полноценных, благоприятных семьях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вряд ли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станут бросать своих детей, а если в детстве мы наблюдали достойные отношения наших родителей, то и вероятность распада нашего собственного брака будет сведена к минимуму, так как, как известно, мы подсознательно строим отношения по примеру наших родителей. 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4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4437112"/>
            <a:ext cx="6887108" cy="185799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семью!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важное, что есть в нашей жизни!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жизнь и будущее.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104456" cy="418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2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6203032" cy="564949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Международный день семей (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Families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отмечаемый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 мая,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 Генеральной Ассамблеей ООН в 1993 году. Установление этого дня ставит целью обратить внимание общественности стран на многочисленные проблемы семьи. По мнению Генерального секретаря ООН, когда попираются основные права одной семьи — единство всей человеческой семьи, членами которой они являются, находится под угрозой.</a:t>
            </a:r>
          </a:p>
        </p:txBody>
      </p:sp>
    </p:spTree>
    <p:extLst>
      <p:ext uri="{BB962C8B-B14F-4D97-AF65-F5344CB8AC3E}">
        <p14:creationId xmlns:p14="http://schemas.microsoft.com/office/powerpoint/2010/main" val="403324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5832648" cy="6264696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календаре знаменательных дат это особый день, это – праздник радостей, побед и ощущения надежности близкого человека. Именно в семье малыш впервые испытывает глубокую радость от согревающей родительской любви, что является залогом его уверенного вступления в большую сложную жизнь. Здесь он учится видеть прекрасное и постигать секреты общения между людьми. Здесь передается мудрость от одного поколения к другому, уходящая корнями в вечность. Основное назначение семьи – вырастить детей, дать им достойное образование и помочь определиться в непростом мире человеческих отношений. И очень важно, чтобы семья была прочной.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808024" cy="271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29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472608" cy="604867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Являясь одним из основных институтов общества, первой ступенью социализации человека, семья развивается и видоизменяется вместе с окружающим миром, по-своему реагируя на требования времени, отвечая на общественные потребности и сама формируя их.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92" y="476672"/>
            <a:ext cx="2982888" cy="40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7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91264" cy="276490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Семья, как основной элемент общества, была и остается хранительницей человеческих ценностей, культуры и исторической преемственности поколений, фактором стабильности и развития. Благодаря семье крепнет и развивается государство, растет благосостояние народа.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3"/>
            <a:ext cx="4608512" cy="343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548679"/>
            <a:ext cx="4032448" cy="360040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все времена о развитии страны судили по положению семьи в обществе и по отношению к ней государства.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9"/>
            <a:ext cx="4392488" cy="56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1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080" y="332657"/>
            <a:ext cx="8229600" cy="367240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семьи начинается жизнь человека, здесь происходит формирование его как гражданина. Семья — источник любви, уважения, солидарности и привязанности, то, на чем строится любое цивилизованное общество, без чего не может существовать человек. Благополучие семьи — вот мерило развития и прогресса страны.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36" y="3861047"/>
            <a:ext cx="4248472" cy="28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0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27363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праздник нельзя не вспомнить о таких грустных цифрах свидетельствующих о том, что в настоящее время пропаганда и привитие семейных ценностей является одной из важнейших задач общества.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наше время разводами заканчиваются в среднем: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40% первых, 60% вторых и 74% третьих браков.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30978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9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оценке специалистов сейчас распадается каждый второй брак. Десять лет назад распадался каждый третий. Рост огромный - в полтора раза!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это разбитые надежды на счастье, несчастные дети, страдающие безвинно. По годам семейной жизни разводы распределяются так: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1 года - 3,6%,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1 до 2 лет - 16%,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3 до 4 лет - 18%,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5 до 9 лет - 28%,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10 до 19 лет - 22%,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20 и более лет - 12,4%.</a:t>
            </a:r>
          </a:p>
        </p:txBody>
      </p:sp>
    </p:spTree>
    <p:extLst>
      <p:ext uri="{BB962C8B-B14F-4D97-AF65-F5344CB8AC3E}">
        <p14:creationId xmlns:p14="http://schemas.microsoft.com/office/powerpoint/2010/main" val="117406198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5167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D7A4129D-309C-4D36-8B17-6A924A544F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3BE63E-20B1-4C64-BBFD-86C8F0717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B458C8-690F-46AE-9456-9DF59128E15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TS010351677</Template>
  <TotalTime>0</TotalTime>
  <Words>799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TS010351677</vt:lpstr>
      <vt:lpstr>    «Все начинается с семьи»             15 мая -                             Международный               день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оценке специалистов сейчас распадается каждый второй брак. Десять лет назад распадался каждый третий. Рост огромный - в полтора раза!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2011-05-15T03:10:44Z</dcterms:created>
  <dcterms:modified xsi:type="dcterms:W3CDTF">2022-05-16T13:22:45Z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TC103516779990</vt:lpwstr>
  </property>
</Properties>
</file>